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 cstate="print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 cstate="print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 cstate="print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 cstate="print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 cstate="print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 cstate="print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 cstate="print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5F2EE4-BFE1-48F4-AF36-445D1CCBEF2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5CBC666-3D29-4915-953D-9FA5F032C7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ronald.hartz@guam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7772400" cy="192405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       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33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Our role as a Linkage Agency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307387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R. Gary </a:t>
            </a:r>
            <a:r>
              <a:rPr lang="en-US" sz="2800" dirty="0" err="1" smtClean="0">
                <a:solidFill>
                  <a:schemeClr val="tx1"/>
                </a:solidFill>
              </a:rPr>
              <a:t>Hartz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Associate Dean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Trades and Professional Services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0"/>
            <a:ext cx="2024422" cy="1502317"/>
          </a:xfrm>
          <a:prstGeom prst="rect">
            <a:avLst/>
          </a:prstGeom>
          <a:noFill/>
          <a:effectLst>
            <a:outerShdw blurRad="50800" dist="76200" dir="270000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19200" y="304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Guam Community College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dirty="0" smtClean="0"/>
              <a:t>Guam Community College is a leader in Career and Technical Workforce Development, providing the highest quality, student-centered education and job training for Micronesia.</a:t>
            </a:r>
            <a:endParaRPr lang="en-US" sz="4400" dirty="0"/>
          </a:p>
        </p:txBody>
      </p:sp>
      <p:pic>
        <p:nvPicPr>
          <p:cNvPr id="5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8031"/>
            <a:ext cx="1084723" cy="80496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1219200"/>
            <a:ext cx="88804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GCC Mission:</a:t>
            </a:r>
            <a:endParaRPr kumimoji="0" lang="en-US" sz="6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1219200"/>
            <a:ext cx="8880475" cy="1143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Workforce preparation: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225" y="2667000"/>
            <a:ext cx="8308975" cy="3491753"/>
          </a:xfrm>
        </p:spPr>
        <p:txBody>
          <a:bodyPr>
            <a:noAutofit/>
          </a:bodyPr>
          <a:lstStyle/>
          <a:p>
            <a:r>
              <a:rPr lang="en-US" sz="3200" dirty="0" smtClean="0"/>
              <a:t>Postsecondary degree/certificate programs</a:t>
            </a:r>
          </a:p>
          <a:p>
            <a:r>
              <a:rPr lang="en-US" sz="3200" dirty="0" smtClean="0"/>
              <a:t>Secondary programs in GDOE high schools</a:t>
            </a:r>
          </a:p>
          <a:p>
            <a:r>
              <a:rPr lang="en-US" sz="3200" dirty="0" smtClean="0"/>
              <a:t>Summer Work Experience program</a:t>
            </a:r>
          </a:p>
          <a:p>
            <a:r>
              <a:rPr lang="en-US" sz="3200" dirty="0" smtClean="0"/>
              <a:t>Apprenticeship program</a:t>
            </a:r>
          </a:p>
          <a:p>
            <a:r>
              <a:rPr lang="en-US" sz="3200" dirty="0" smtClean="0"/>
              <a:t>Continuing Education opportunities</a:t>
            </a:r>
            <a:endParaRPr lang="en-US" sz="3200" dirty="0"/>
          </a:p>
        </p:txBody>
      </p:sp>
      <p:pic>
        <p:nvPicPr>
          <p:cNvPr id="4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8031"/>
            <a:ext cx="1084723" cy="80496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8975" cy="1143000"/>
          </a:xfrm>
        </p:spPr>
        <p:txBody>
          <a:bodyPr/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Employer’s role is VITAL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728075" cy="349175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Input via GCC Advisory Committees</a:t>
            </a:r>
          </a:p>
          <a:p>
            <a:r>
              <a:rPr lang="en-US" sz="3000" dirty="0" smtClean="0"/>
              <a:t>Feedback regarding graduates’ performances</a:t>
            </a:r>
          </a:p>
          <a:p>
            <a:r>
              <a:rPr lang="en-US" sz="3000" dirty="0" smtClean="0"/>
              <a:t>Identification of additional ways to meet        employer needs</a:t>
            </a:r>
          </a:p>
          <a:p>
            <a:r>
              <a:rPr lang="en-US" sz="3000" dirty="0" smtClean="0"/>
              <a:t>Posting of available positions on the GCC web site: </a:t>
            </a:r>
            <a:r>
              <a:rPr lang="en-US" sz="3000" dirty="0" err="1" smtClean="0">
                <a:solidFill>
                  <a:srgbClr val="0000FF"/>
                </a:solidFill>
              </a:rPr>
              <a:t>www.guamcc.edu</a:t>
            </a:r>
            <a:r>
              <a:rPr lang="en-US" sz="30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8031"/>
            <a:ext cx="1084723" cy="80496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08975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Complete </a:t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GCC </a:t>
            </a:r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Employer’s Job Request Form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308975" cy="349175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Available on “Student Job Announcements” page: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	www.guamcc.edu/runtime/studentjobs.apsx:</a:t>
            </a:r>
          </a:p>
          <a:p>
            <a:r>
              <a:rPr lang="en-US" sz="2800" dirty="0" smtClean="0"/>
              <a:t>Complete the form and e-mail to: </a:t>
            </a:r>
          </a:p>
          <a:p>
            <a:pPr>
              <a:buNone/>
            </a:pPr>
            <a:r>
              <a:rPr lang="en-US" sz="2800" b="1" dirty="0" smtClean="0"/>
              <a:t>	careerplacement@guamcc.edu</a:t>
            </a:r>
          </a:p>
          <a:p>
            <a:r>
              <a:rPr lang="en-US" sz="2800" dirty="0" smtClean="0"/>
              <a:t>Remember to inform GCC when positions are filled</a:t>
            </a:r>
            <a:endParaRPr lang="en-US" sz="2800" dirty="0"/>
          </a:p>
        </p:txBody>
      </p:sp>
      <p:pic>
        <p:nvPicPr>
          <p:cNvPr id="4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8031"/>
            <a:ext cx="1084723" cy="80496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/>
              <a:t>Please contact me at:</a:t>
            </a:r>
          </a:p>
          <a:p>
            <a:pPr algn="ctr">
              <a:buNone/>
            </a:pPr>
            <a:r>
              <a:rPr lang="en-US" sz="3200" dirty="0" smtClean="0">
                <a:ln>
                  <a:solidFill>
                    <a:srgbClr val="002060"/>
                  </a:solidFill>
                </a:ln>
                <a:noFill/>
                <a:hlinkClick r:id="rId2"/>
              </a:rPr>
              <a:t>ronald.hartz@guamcc.edu</a:t>
            </a:r>
            <a:endParaRPr lang="en-US" sz="3200" dirty="0" smtClean="0">
              <a:ln>
                <a:solidFill>
                  <a:srgbClr val="002060"/>
                </a:solidFill>
              </a:ln>
              <a:noFill/>
            </a:endParaRPr>
          </a:p>
          <a:p>
            <a:pPr algn="ctr">
              <a:buNone/>
            </a:pPr>
            <a:r>
              <a:rPr lang="en-US" sz="3200" dirty="0" smtClean="0"/>
              <a:t>or call 735-5495</a:t>
            </a:r>
          </a:p>
          <a:p>
            <a:pPr algn="ctr">
              <a:buNone/>
            </a:pPr>
            <a:r>
              <a:rPr lang="en-US" sz="3200" dirty="0" smtClean="0"/>
              <a:t>Thank you for your important work, your time, and your attention!</a:t>
            </a:r>
          </a:p>
          <a:p>
            <a:pPr algn="ctr">
              <a:buNone/>
            </a:pPr>
            <a:endParaRPr lang="en-US" sz="3200" dirty="0"/>
          </a:p>
        </p:txBody>
      </p:sp>
      <p:pic>
        <p:nvPicPr>
          <p:cNvPr id="4" name="Picture 2" descr="C:\Documents and Settings\User\Desktop\GC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38031"/>
            <a:ext cx="1084723" cy="80496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Questions?</a:t>
            </a:r>
            <a:endParaRPr kumimoji="0" lang="en-US" sz="6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124</TotalTime>
  <Words>131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Expo</vt:lpstr>
      <vt:lpstr>          Our role as a Linkage Agency </vt:lpstr>
      <vt:lpstr>PowerPoint Presentation</vt:lpstr>
      <vt:lpstr>Workforce preparation:</vt:lpstr>
      <vt:lpstr>Employer’s role is VITAL</vt:lpstr>
      <vt:lpstr>Complete  GCC Employer’s Job Request Form</vt:lpstr>
      <vt:lpstr>PowerPoint Presentation</vt:lpstr>
    </vt:vector>
  </TitlesOfParts>
  <Company>Guam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Guam Community College Our role as a Linkage Agency</dc:title>
  <dc:creator>User</dc:creator>
  <cp:lastModifiedBy>Grace</cp:lastModifiedBy>
  <cp:revision>29</cp:revision>
  <dcterms:created xsi:type="dcterms:W3CDTF">2014-01-27T05:47:40Z</dcterms:created>
  <dcterms:modified xsi:type="dcterms:W3CDTF">2014-02-04T09:46:27Z</dcterms:modified>
</cp:coreProperties>
</file>